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130"/>
    <a:srgbClr val="43C1C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/>
    <p:restoredTop sz="94677"/>
  </p:normalViewPr>
  <p:slideViewPr>
    <p:cSldViewPr snapToGrid="0" snapToObjects="1">
      <p:cViewPr varScale="1">
        <p:scale>
          <a:sx n="154" d="100"/>
          <a:sy n="154" d="100"/>
        </p:scale>
        <p:origin x="208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1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9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5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6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2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5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6EAF-7BF5-AB4B-B793-54188C43EC1C}" type="datetimeFigureOut">
              <a:rPr lang="en-US" smtClean="0"/>
              <a:t>8/22/23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876B-95F6-8046-8D6E-C916E037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500" y="1592965"/>
            <a:ext cx="2590800" cy="1785104"/>
          </a:xfrm>
          <a:prstGeom prst="rect">
            <a:avLst/>
          </a:prstGeom>
          <a:solidFill>
            <a:srgbClr val="FFFFFF"/>
          </a:solidFill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Insert information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What is the problem?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000" b="1" kern="0" dirty="0">
                <a:solidFill>
                  <a:srgbClr val="000000"/>
                </a:solidFill>
              </a:rPr>
              <a:t>Why are you interested in examining this problem?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000" b="1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000" b="1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000" b="1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" name="Text Box 46"/>
          <p:cNvSpPr txBox="1">
            <a:spLocks noChangeArrowheads="1"/>
          </p:cNvSpPr>
          <p:nvPr/>
        </p:nvSpPr>
        <p:spPr bwMode="auto">
          <a:xfrm>
            <a:off x="34100" y="4519936"/>
            <a:ext cx="2590800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Insert information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Approved PICO question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3149379" y="1716750"/>
            <a:ext cx="2590800" cy="20928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Calibri" pitchFamily="34" charset="0"/>
                <a:ea typeface="ＭＳ Ｐゴシック" charset="-128"/>
              </a:rPr>
              <a:t>Insert information, including at least three evidence based practice findings.</a:t>
            </a:r>
          </a:p>
          <a:p>
            <a:endParaRPr lang="en-US" altLang="ja-JP" sz="1000" dirty="0">
              <a:latin typeface="Calibri" pitchFamily="34" charset="0"/>
              <a:ea typeface="ＭＳ Ｐゴシック" charset="-128"/>
            </a:endParaRPr>
          </a:p>
          <a:p>
            <a:r>
              <a:rPr lang="en-US" altLang="ja-JP" sz="1000" b="1" dirty="0">
                <a:latin typeface="Calibri" pitchFamily="34" charset="0"/>
                <a:ea typeface="ＭＳ Ｐゴシック" charset="-128"/>
              </a:rPr>
              <a:t>Include one or two brief sentences which discuss what was found with first reference </a:t>
            </a:r>
          </a:p>
          <a:p>
            <a:endParaRPr lang="en-US" altLang="ja-JP" sz="1000" dirty="0">
              <a:latin typeface="Calibri" pitchFamily="34" charset="0"/>
              <a:ea typeface="ＭＳ Ｐゴシック" charset="-128"/>
            </a:endParaRPr>
          </a:p>
          <a:p>
            <a:r>
              <a:rPr lang="en-US" altLang="ja-JP" sz="1000" b="1" dirty="0">
                <a:latin typeface="Calibri" pitchFamily="34" charset="0"/>
                <a:ea typeface="ＭＳ Ｐゴシック" charset="-128"/>
              </a:rPr>
              <a:t>Include one or two brief sentences which discuss what was found with second reference </a:t>
            </a:r>
          </a:p>
          <a:p>
            <a:endParaRPr lang="en-US" altLang="ja-JP" sz="1000" b="1" dirty="0">
              <a:latin typeface="Calibri" pitchFamily="34" charset="0"/>
              <a:ea typeface="ＭＳ Ｐゴシック" charset="-128"/>
            </a:endParaRPr>
          </a:p>
          <a:p>
            <a:r>
              <a:rPr lang="en-US" altLang="ja-JP" sz="1000" b="1" dirty="0">
                <a:latin typeface="Calibri" pitchFamily="34" charset="0"/>
                <a:ea typeface="ＭＳ Ｐゴシック" charset="-128"/>
              </a:rPr>
              <a:t>Include one or two brief sentences which discuss what was found with third reference </a:t>
            </a:r>
          </a:p>
          <a:p>
            <a:pPr>
              <a:buFont typeface="Arial" pitchFamily="34" charset="0"/>
              <a:buChar char="•"/>
            </a:pPr>
            <a:endParaRPr lang="en-US" altLang="ja-JP" sz="1000" b="1" dirty="0"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6334760" y="1746853"/>
            <a:ext cx="25908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Calibri" pitchFamily="34" charset="0"/>
                <a:ea typeface="ＭＳ Ｐゴシック" charset="-128"/>
              </a:rPr>
              <a:t>Insert information -address the PICO question and include the literature findings </a:t>
            </a:r>
          </a:p>
          <a:p>
            <a:endParaRPr lang="en-US" altLang="ja-JP" sz="1000" dirty="0">
              <a:latin typeface="Calibri" pitchFamily="34" charset="0"/>
              <a:ea typeface="ＭＳ Ｐゴシック" charset="-128"/>
            </a:endParaRPr>
          </a:p>
          <a:p>
            <a:r>
              <a:rPr lang="en-US" altLang="ja-JP" sz="1000" b="1" dirty="0">
                <a:latin typeface="Calibri" pitchFamily="34" charset="0"/>
                <a:ea typeface="ＭＳ Ｐゴシック" charset="-128"/>
              </a:rPr>
              <a:t>What changes, if any, are recommended with practice?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334760" y="4632202"/>
            <a:ext cx="25908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Calibri" pitchFamily="34" charset="0"/>
                <a:ea typeface="ＭＳ Ｐゴシック" charset="-128"/>
              </a:rPr>
              <a:t>List references in APA format.  If room is needed on the slide, this section can be removed, and references included on separate paper</a:t>
            </a:r>
            <a:endParaRPr lang="en-US" sz="1000" b="1" dirty="0">
              <a:latin typeface="Calibri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F76082-EB82-EA46-BBF3-A9DE597149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16" t="30827" r="13911" b="42983"/>
          <a:stretch/>
        </p:blipFill>
        <p:spPr>
          <a:xfrm>
            <a:off x="63500" y="73815"/>
            <a:ext cx="3427845" cy="788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18595" y="53273"/>
            <a:ext cx="18523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712913">
              <a:tabLst>
                <a:tab pos="6316663" algn="l"/>
                <a:tab pos="9018588" algn="l"/>
              </a:tabLst>
            </a:pP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</a:rPr>
              <a:t>Presenter (s) name (s) </a:t>
            </a:r>
          </a:p>
          <a:p>
            <a:pPr defTabSz="1712913">
              <a:tabLst>
                <a:tab pos="6316663" algn="l"/>
                <a:tab pos="9018588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Title of project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  <a:p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Date</a:t>
            </a:r>
            <a:endParaRPr lang="en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705E3AA-1382-524F-92FC-A6D636B06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84" y="136346"/>
            <a:ext cx="437853" cy="5539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6CB333E-7205-344D-8EEC-9F33311719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8499" y="-38377"/>
            <a:ext cx="950404" cy="122993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07F8048-4E27-2140-88E9-84D0AF93FD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6270" y="206686"/>
            <a:ext cx="882740" cy="44137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1477F08F-DBDA-DA4D-B481-2987841BF4BB}"/>
              </a:ext>
            </a:extLst>
          </p:cNvPr>
          <p:cNvSpPr/>
          <p:nvPr/>
        </p:nvSpPr>
        <p:spPr>
          <a:xfrm>
            <a:off x="63500" y="1061039"/>
            <a:ext cx="2764600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AC87E8-08A7-A947-B830-ABF164A0DE5F}"/>
              </a:ext>
            </a:extLst>
          </p:cNvPr>
          <p:cNvSpPr/>
          <p:nvPr/>
        </p:nvSpPr>
        <p:spPr>
          <a:xfrm>
            <a:off x="3066003" y="1061038"/>
            <a:ext cx="2900680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66003" y="1074722"/>
            <a:ext cx="290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Review of the Literature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093274"/>
            <a:ext cx="276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737B5FF-66D8-0D4B-B69B-37610F177E01}"/>
              </a:ext>
            </a:extLst>
          </p:cNvPr>
          <p:cNvSpPr/>
          <p:nvPr/>
        </p:nvSpPr>
        <p:spPr>
          <a:xfrm>
            <a:off x="6233160" y="1061038"/>
            <a:ext cx="2794000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9820" y="1093276"/>
            <a:ext cx="290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Recommendations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0B93A5-078D-8C4D-B089-4F8D29FD5E90}"/>
              </a:ext>
            </a:extLst>
          </p:cNvPr>
          <p:cNvSpPr/>
          <p:nvPr/>
        </p:nvSpPr>
        <p:spPr>
          <a:xfrm>
            <a:off x="6233160" y="3984926"/>
            <a:ext cx="2794000" cy="401570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98316" y="3998824"/>
            <a:ext cx="266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117971E-4CAE-B348-9978-087E0660CB33}"/>
              </a:ext>
            </a:extLst>
          </p:cNvPr>
          <p:cNvSpPr/>
          <p:nvPr/>
        </p:nvSpPr>
        <p:spPr>
          <a:xfrm>
            <a:off x="63500" y="3984926"/>
            <a:ext cx="2764600" cy="401570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9623" y="4010321"/>
            <a:ext cx="2415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Clinical Question:  PICO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2B091AA-DE3D-0C43-8630-4F0FE67C1959}"/>
              </a:ext>
            </a:extLst>
          </p:cNvPr>
          <p:cNvCxnSpPr/>
          <p:nvPr/>
        </p:nvCxnSpPr>
        <p:spPr>
          <a:xfrm>
            <a:off x="63500" y="906089"/>
            <a:ext cx="8963660" cy="0"/>
          </a:xfrm>
          <a:prstGeom prst="line">
            <a:avLst/>
          </a:prstGeom>
          <a:ln w="19050">
            <a:solidFill>
              <a:srgbClr val="B9213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47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4254</TotalTime>
  <Words>147</Words>
  <Application>Microsoft Macintosh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KMaryniak@yumaregional.org</dc:creator>
  <cp:lastModifiedBy>Ron Hayes</cp:lastModifiedBy>
  <cp:revision>31</cp:revision>
  <cp:lastPrinted>2018-03-15T18:23:00Z</cp:lastPrinted>
  <dcterms:created xsi:type="dcterms:W3CDTF">2016-09-30T22:35:28Z</dcterms:created>
  <dcterms:modified xsi:type="dcterms:W3CDTF">2023-08-22T21:24:15Z</dcterms:modified>
</cp:coreProperties>
</file>