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31CB1E-F20A-0FC9-5F15-92708E211F63}"/>
              </a:ext>
            </a:extLst>
          </p:cNvPr>
          <p:cNvSpPr/>
          <p:nvPr userDrawn="1"/>
        </p:nvSpPr>
        <p:spPr>
          <a:xfrm>
            <a:off x="63500" y="3990768"/>
            <a:ext cx="3792883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2EE9FF-5397-BE55-F7C9-1F351C0B07F4}"/>
              </a:ext>
            </a:extLst>
          </p:cNvPr>
          <p:cNvSpPr txBox="1"/>
          <p:nvPr userDrawn="1"/>
        </p:nvSpPr>
        <p:spPr>
          <a:xfrm>
            <a:off x="89446" y="4022555"/>
            <a:ext cx="374099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chemeClr val="bg1"/>
                </a:solidFill>
                <a:latin typeface="Arial" panose="020B0604020202020204" pitchFamily="34" charset="0"/>
              </a:rPr>
              <a:t>Clinical Question:  PICO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2F654E96-1DD7-82A0-871B-C520534C1B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616" t="30827" r="13911" b="42983"/>
          <a:stretch/>
        </p:blipFill>
        <p:spPr>
          <a:xfrm>
            <a:off x="63500" y="73815"/>
            <a:ext cx="3427845" cy="7881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AC00D5A-A861-AA66-1474-8FFF61FEF2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85933" y="-35084"/>
            <a:ext cx="950404" cy="122993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1BFAD2F-3092-2DC5-EA48-7585F29477B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93704" y="209979"/>
            <a:ext cx="882740" cy="44137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846F9F1E-D489-809C-99C6-1B40034197F8}"/>
              </a:ext>
            </a:extLst>
          </p:cNvPr>
          <p:cNvSpPr/>
          <p:nvPr userDrawn="1"/>
        </p:nvSpPr>
        <p:spPr>
          <a:xfrm>
            <a:off x="63500" y="1061039"/>
            <a:ext cx="3792883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14F9367-95C6-3C08-5DAA-2D0540433E9B}"/>
              </a:ext>
            </a:extLst>
          </p:cNvPr>
          <p:cNvSpPr txBox="1"/>
          <p:nvPr userDrawn="1"/>
        </p:nvSpPr>
        <p:spPr>
          <a:xfrm>
            <a:off x="89446" y="1092826"/>
            <a:ext cx="374099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0" i="0" dirty="0">
                <a:solidFill>
                  <a:schemeClr val="bg1"/>
                </a:solidFill>
                <a:latin typeface="Arial" panose="020B0604020202020204" pitchFamily="34" charset="0"/>
              </a:rPr>
              <a:t>Introduction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5CBC86E-0DD1-16E9-85A2-C21E704D261A}"/>
              </a:ext>
            </a:extLst>
          </p:cNvPr>
          <p:cNvCxnSpPr>
            <a:cxnSpLocks/>
          </p:cNvCxnSpPr>
          <p:nvPr userDrawn="1"/>
        </p:nvCxnSpPr>
        <p:spPr>
          <a:xfrm>
            <a:off x="63500" y="906089"/>
            <a:ext cx="12032422" cy="0"/>
          </a:xfrm>
          <a:prstGeom prst="line">
            <a:avLst/>
          </a:prstGeom>
          <a:ln w="19050">
            <a:solidFill>
              <a:srgbClr val="B9213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1F2966DB-CC7E-CD43-7512-A6ECABD39073}"/>
              </a:ext>
            </a:extLst>
          </p:cNvPr>
          <p:cNvSpPr/>
          <p:nvPr userDrawn="1"/>
        </p:nvSpPr>
        <p:spPr>
          <a:xfrm>
            <a:off x="8303039" y="1067034"/>
            <a:ext cx="3792883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0090D6-8AEF-155A-A2C8-BC6D905CD042}"/>
              </a:ext>
            </a:extLst>
          </p:cNvPr>
          <p:cNvSpPr txBox="1"/>
          <p:nvPr userDrawn="1"/>
        </p:nvSpPr>
        <p:spPr>
          <a:xfrm>
            <a:off x="8323208" y="1087435"/>
            <a:ext cx="374099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0" i="0" dirty="0">
                <a:solidFill>
                  <a:schemeClr val="bg1"/>
                </a:solidFill>
                <a:latin typeface="Arial" panose="020B0604020202020204" pitchFamily="34" charset="0"/>
              </a:rPr>
              <a:t>Recommendations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C691C8-E394-0E34-93DB-3A5C674A1A5C}"/>
              </a:ext>
            </a:extLst>
          </p:cNvPr>
          <p:cNvSpPr/>
          <p:nvPr userDrawn="1"/>
        </p:nvSpPr>
        <p:spPr>
          <a:xfrm>
            <a:off x="4183269" y="1060591"/>
            <a:ext cx="3792883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7ECEF5-F358-5ECD-9E13-6B9905231335}"/>
              </a:ext>
            </a:extLst>
          </p:cNvPr>
          <p:cNvSpPr txBox="1"/>
          <p:nvPr userDrawn="1"/>
        </p:nvSpPr>
        <p:spPr>
          <a:xfrm>
            <a:off x="4209214" y="1092826"/>
            <a:ext cx="374099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0" i="0" dirty="0">
                <a:solidFill>
                  <a:schemeClr val="bg1"/>
                </a:solidFill>
                <a:latin typeface="Arial" panose="020B0604020202020204" pitchFamily="34" charset="0"/>
              </a:rPr>
              <a:t>Review of the Literature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AC41E7C-FC11-81DE-A05B-847FEAC258C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8787851" y="271852"/>
            <a:ext cx="1336750" cy="469468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76056F06-A791-1900-2A6B-7C3F5176604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8900" y="4492625"/>
            <a:ext cx="3741738" cy="225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latin typeface="Arial" panose="020B0604020202020204" pitchFamily="34" charset="0"/>
              </a:defRPr>
            </a:lvl1pPr>
            <a:lvl2pPr marL="457200" indent="0">
              <a:buNone/>
              <a:defRPr sz="1000" b="0" i="0">
                <a:latin typeface="Gotham Medium" panose="02000604030000020004" pitchFamily="2" charset="0"/>
              </a:defRPr>
            </a:lvl2pPr>
            <a:lvl3pPr marL="914400" indent="0">
              <a:buNone/>
              <a:defRPr sz="1000" b="0" i="0">
                <a:latin typeface="Gotham Medium" panose="02000604030000020004" pitchFamily="2" charset="0"/>
              </a:defRPr>
            </a:lvl3pPr>
            <a:lvl4pPr marL="1371600" indent="0">
              <a:buNone/>
              <a:defRPr sz="1000" b="0" i="0">
                <a:latin typeface="Gotham Medium" panose="02000604030000020004" pitchFamily="2" charset="0"/>
              </a:defRPr>
            </a:lvl4pPr>
            <a:lvl5pPr marL="1828800" indent="0">
              <a:buNone/>
              <a:defRPr sz="1000" b="0" i="0">
                <a:latin typeface="Gotham Medium" panose="02000604030000020004" pitchFamily="2" charset="0"/>
              </a:defRPr>
            </a:lvl5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tham Medium" panose="02000604030000020004" pitchFamily="2" charset="0"/>
              </a:rPr>
              <a:t>Insert information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tham Medium" panose="02000604030000020004" pitchFamily="2" charset="0"/>
              </a:rPr>
              <a:t>Approved PICO question</a:t>
            </a:r>
          </a:p>
        </p:txBody>
      </p:sp>
      <p:sp>
        <p:nvSpPr>
          <p:cNvPr id="21" name="Content Placeholder 19">
            <a:extLst>
              <a:ext uri="{FF2B5EF4-FFF2-40B4-BE49-F238E27FC236}">
                <a16:creationId xmlns:a16="http://schemas.microsoft.com/office/drawing/2014/main" id="{A5FDBD35-5594-E867-1147-05BA0A90077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8699" y="1557519"/>
            <a:ext cx="3741738" cy="225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 b="0" i="0">
                <a:latin typeface="Gotham Medium" panose="02000604030000020004" pitchFamily="2" charset="0"/>
              </a:defRPr>
            </a:lvl2pPr>
            <a:lvl3pPr marL="914400" indent="0">
              <a:buNone/>
              <a:defRPr sz="1000" b="0" i="0">
                <a:latin typeface="Gotham Medium" panose="02000604030000020004" pitchFamily="2" charset="0"/>
              </a:defRPr>
            </a:lvl3pPr>
            <a:lvl4pPr marL="1371600" indent="0">
              <a:buNone/>
              <a:defRPr sz="1000" b="0" i="0">
                <a:latin typeface="Gotham Medium" panose="02000604030000020004" pitchFamily="2" charset="0"/>
              </a:defRPr>
            </a:lvl4pPr>
            <a:lvl5pPr marL="1828800" indent="0">
              <a:buNone/>
              <a:defRPr sz="1000" b="0" i="0">
                <a:latin typeface="Gotham Medium" panose="02000604030000020004" pitchFamily="2" charset="0"/>
              </a:defRPr>
            </a:lvl5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tham Medium" panose="02000604030000020004" pitchFamily="2" charset="0"/>
              </a:rPr>
              <a:t>Insert information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tham Medium" panose="02000604030000020004" pitchFamily="2" charset="0"/>
              </a:rPr>
              <a:t>What is the problem?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000" b="0" i="0" kern="0" dirty="0">
                <a:solidFill>
                  <a:srgbClr val="000000"/>
                </a:solidFill>
                <a:latin typeface="Gotham Medium" panose="02000604030000020004" pitchFamily="2" charset="0"/>
              </a:rPr>
              <a:t>Why are you interested in examining this problem?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otham Medium" panose="02000604030000020004" pitchFamily="2" charset="0"/>
            </a:endParaRPr>
          </a:p>
          <a:p>
            <a:endParaRPr lang="en-US" sz="1000" b="0" i="0" dirty="0">
              <a:latin typeface="Gotham Medium" panose="02000604030000020004" pitchFamily="2" charset="0"/>
            </a:endParaRPr>
          </a:p>
          <a:p>
            <a:endParaRPr lang="en-US" sz="1000" dirty="0"/>
          </a:p>
        </p:txBody>
      </p:sp>
      <p:sp>
        <p:nvSpPr>
          <p:cNvPr id="22" name="Content Placeholder 19">
            <a:extLst>
              <a:ext uri="{FF2B5EF4-FFF2-40B4-BE49-F238E27FC236}">
                <a16:creationId xmlns:a16="http://schemas.microsoft.com/office/drawing/2014/main" id="{989BEB69-D6EC-C248-E6BF-FA7B1CCA330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83269" y="1557519"/>
            <a:ext cx="3766936" cy="51941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latin typeface="Arial" panose="020B0604020202020204" pitchFamily="34" charset="0"/>
              </a:defRPr>
            </a:lvl1pPr>
            <a:lvl2pPr marL="457200" indent="0">
              <a:buNone/>
              <a:defRPr sz="1000" b="0" i="0">
                <a:latin typeface="Gotham Medium" panose="02000604030000020004" pitchFamily="2" charset="0"/>
              </a:defRPr>
            </a:lvl2pPr>
            <a:lvl3pPr marL="914400" indent="0">
              <a:buNone/>
              <a:defRPr sz="1000" b="0" i="0">
                <a:latin typeface="Gotham Medium" panose="02000604030000020004" pitchFamily="2" charset="0"/>
              </a:defRPr>
            </a:lvl3pPr>
            <a:lvl4pPr marL="1371600" indent="0">
              <a:buNone/>
              <a:defRPr sz="1000" b="0" i="0">
                <a:latin typeface="Gotham Medium" panose="02000604030000020004" pitchFamily="2" charset="0"/>
              </a:defRPr>
            </a:lvl4pPr>
            <a:lvl5pPr marL="1828800" indent="0">
              <a:buNone/>
              <a:defRPr sz="1000" b="0" i="0">
                <a:latin typeface="Gotham Medium" panose="02000604030000020004" pitchFamily="2" charset="0"/>
              </a:defRPr>
            </a:lvl5pPr>
          </a:lstStyle>
          <a:p>
            <a:r>
              <a:rPr lang="en-US" altLang="ja-JP" sz="1000" b="0" i="0" dirty="0">
                <a:latin typeface="Gotham Medium" panose="02000604030000020004" pitchFamily="2" charset="0"/>
                <a:ea typeface="ＭＳ Ｐゴシック" charset="-128"/>
              </a:rPr>
              <a:t>Insert information, including at least three evidence-based practice findings.</a:t>
            </a:r>
          </a:p>
          <a:p>
            <a:endParaRPr lang="en-US" altLang="ja-JP" sz="1000" b="0" i="0" dirty="0">
              <a:latin typeface="Gotham Medium" panose="02000604030000020004" pitchFamily="2" charset="0"/>
              <a:ea typeface="ＭＳ Ｐゴシック" charset="-128"/>
            </a:endParaRPr>
          </a:p>
          <a:p>
            <a:r>
              <a:rPr lang="en-US" altLang="ja-JP" sz="1000" b="0" i="0" dirty="0">
                <a:latin typeface="Gotham Medium" panose="02000604030000020004" pitchFamily="2" charset="0"/>
                <a:ea typeface="ＭＳ Ｐゴシック" charset="-128"/>
              </a:rPr>
              <a:t>Include one or two brief sentences which discuss what was found with first reference </a:t>
            </a:r>
          </a:p>
          <a:p>
            <a:endParaRPr lang="en-US" altLang="ja-JP" sz="1000" b="0" i="0" dirty="0">
              <a:latin typeface="Gotham Medium" panose="02000604030000020004" pitchFamily="2" charset="0"/>
              <a:ea typeface="ＭＳ Ｐゴシック" charset="-128"/>
            </a:endParaRPr>
          </a:p>
          <a:p>
            <a:r>
              <a:rPr lang="en-US" altLang="ja-JP" sz="1000" b="0" i="0" dirty="0">
                <a:latin typeface="Gotham Medium" panose="02000604030000020004" pitchFamily="2" charset="0"/>
                <a:ea typeface="ＭＳ Ｐゴシック" charset="-128"/>
              </a:rPr>
              <a:t>Include one or two brief sentences which discuss what was found with second reference </a:t>
            </a:r>
          </a:p>
          <a:p>
            <a:endParaRPr lang="en-US" altLang="ja-JP" sz="1000" b="0" i="0" dirty="0">
              <a:latin typeface="Gotham Medium" panose="02000604030000020004" pitchFamily="2" charset="0"/>
              <a:ea typeface="ＭＳ Ｐゴシック" charset="-128"/>
            </a:endParaRPr>
          </a:p>
          <a:p>
            <a:r>
              <a:rPr lang="en-US" altLang="ja-JP" sz="1000" b="0" i="0" dirty="0">
                <a:latin typeface="Gotham Medium" panose="02000604030000020004" pitchFamily="2" charset="0"/>
                <a:ea typeface="ＭＳ Ｐゴシック" charset="-128"/>
              </a:rPr>
              <a:t>Include one or two brief sentences which discuss what was found with third reference </a:t>
            </a:r>
          </a:p>
        </p:txBody>
      </p:sp>
      <p:sp>
        <p:nvSpPr>
          <p:cNvPr id="23" name="Content Placeholder 19">
            <a:extLst>
              <a:ext uri="{FF2B5EF4-FFF2-40B4-BE49-F238E27FC236}">
                <a16:creationId xmlns:a16="http://schemas.microsoft.com/office/drawing/2014/main" id="{076F1213-AC4A-420F-9C99-E49D993E563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23208" y="1569724"/>
            <a:ext cx="3741738" cy="225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latin typeface="Arial" panose="020B0604020202020204" pitchFamily="34" charset="0"/>
              </a:defRPr>
            </a:lvl1pPr>
            <a:lvl2pPr marL="457200" indent="0">
              <a:buNone/>
              <a:defRPr sz="1000" b="0" i="0">
                <a:latin typeface="Gotham Medium" panose="02000604030000020004" pitchFamily="2" charset="0"/>
              </a:defRPr>
            </a:lvl2pPr>
            <a:lvl3pPr marL="914400" indent="0">
              <a:buNone/>
              <a:defRPr sz="1000" b="0" i="0">
                <a:latin typeface="Gotham Medium" panose="02000604030000020004" pitchFamily="2" charset="0"/>
              </a:defRPr>
            </a:lvl3pPr>
            <a:lvl4pPr marL="1371600" indent="0">
              <a:buNone/>
              <a:defRPr sz="1000" b="0" i="0">
                <a:latin typeface="Gotham Medium" panose="02000604030000020004" pitchFamily="2" charset="0"/>
              </a:defRPr>
            </a:lvl4pPr>
            <a:lvl5pPr marL="1828800" indent="0">
              <a:buNone/>
              <a:defRPr sz="1000" b="0" i="0">
                <a:latin typeface="Gotham Medium" panose="02000604030000020004" pitchFamily="2" charset="0"/>
              </a:defRPr>
            </a:lvl5pPr>
          </a:lstStyle>
          <a:p>
            <a:r>
              <a:rPr lang="en-US" altLang="ja-JP" sz="1000" b="0" i="0" dirty="0">
                <a:latin typeface="Gotham Medium" panose="02000604030000020004" pitchFamily="2" charset="0"/>
                <a:ea typeface="ＭＳ Ｐゴシック" charset="-128"/>
              </a:rPr>
              <a:t>Insert information -address the PICO question and include the literature findings </a:t>
            </a:r>
          </a:p>
          <a:p>
            <a:endParaRPr lang="en-US" altLang="ja-JP" sz="1000" b="0" i="0" dirty="0">
              <a:latin typeface="Gotham Medium" panose="02000604030000020004" pitchFamily="2" charset="0"/>
              <a:ea typeface="ＭＳ Ｐゴシック" charset="-128"/>
            </a:endParaRPr>
          </a:p>
          <a:p>
            <a:r>
              <a:rPr lang="en-US" altLang="ja-JP" sz="1000" b="0" i="0" dirty="0">
                <a:latin typeface="Gotham Medium" panose="02000604030000020004" pitchFamily="2" charset="0"/>
                <a:ea typeface="ＭＳ Ｐゴシック" charset="-128"/>
              </a:rPr>
              <a:t>What changes, if any, are recommended with practice?</a:t>
            </a:r>
          </a:p>
        </p:txBody>
      </p:sp>
      <p:sp>
        <p:nvSpPr>
          <p:cNvPr id="24" name="Content Placeholder 19">
            <a:extLst>
              <a:ext uri="{FF2B5EF4-FFF2-40B4-BE49-F238E27FC236}">
                <a16:creationId xmlns:a16="http://schemas.microsoft.com/office/drawing/2014/main" id="{9113204A-9CD8-B729-6455-9BB82CFC6B5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23208" y="4492625"/>
            <a:ext cx="3741738" cy="225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b="0" i="0">
                <a:latin typeface="Arial" panose="020B0604020202020204" pitchFamily="34" charset="0"/>
              </a:defRPr>
            </a:lvl1pPr>
            <a:lvl2pPr marL="457200" indent="0">
              <a:buNone/>
              <a:defRPr sz="1000" b="0" i="0">
                <a:latin typeface="Gotham Medium" panose="02000604030000020004" pitchFamily="2" charset="0"/>
              </a:defRPr>
            </a:lvl2pPr>
            <a:lvl3pPr marL="914400" indent="0">
              <a:buNone/>
              <a:defRPr sz="1000" b="0" i="0">
                <a:latin typeface="Gotham Medium" panose="02000604030000020004" pitchFamily="2" charset="0"/>
              </a:defRPr>
            </a:lvl3pPr>
            <a:lvl4pPr marL="1371600" indent="0">
              <a:buNone/>
              <a:defRPr sz="1000" b="0" i="0">
                <a:latin typeface="Gotham Medium" panose="02000604030000020004" pitchFamily="2" charset="0"/>
              </a:defRPr>
            </a:lvl4pPr>
            <a:lvl5pPr marL="1828800" indent="0">
              <a:buNone/>
              <a:defRPr sz="1000" b="0" i="0">
                <a:latin typeface="Gotham Medium" panose="02000604030000020004" pitchFamily="2" charset="0"/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b="0" i="0" dirty="0">
                <a:latin typeface="Gotham Medium" panose="02000604030000020004" pitchFamily="2" charset="0"/>
                <a:ea typeface="ＭＳ Ｐゴシック" charset="-128"/>
              </a:rPr>
              <a:t>List references in APA format.  If room is needed on the slide, this section can be removed, and references included on separate paper</a:t>
            </a:r>
            <a:endParaRPr lang="en-US" sz="1000" b="0" i="0" dirty="0">
              <a:latin typeface="Gotham Medium" panose="02000604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D90CE0-AD24-73A1-5F77-8279558CE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DBD1BF-DE96-9EBB-E620-D13C79C27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A1057-BE98-1356-F0A8-B5747587C0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8F359028-F928-9549-94F2-FC7D4CD9912B}" type="datetimeFigureOut">
              <a:rPr lang="en-US" smtClean="0"/>
              <a:pPr/>
              <a:t>8/1/2024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131CC-554D-901B-F061-BF180A723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8D266-360D-EE57-227F-096ADF8D99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82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0CA882C-433B-7348-A35F-BDC5ED1128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6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439CBF-9481-C748-CA05-65A901246AA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Insert information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0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Approved PICO question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7795-D81C-00F5-525C-34DDCAD9B88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Insert information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0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What is the problem?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000" kern="0" dirty="0">
                <a:solidFill>
                  <a:srgbClr val="000000"/>
                </a:solidFill>
              </a:rPr>
              <a:t>Why are you interested in examining this problem?</a:t>
            </a:r>
            <a:endParaRPr kumimoji="0" lang="en-US" sz="10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endParaRPr lang="en-US" sz="10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848A5-EDA2-C954-563B-230A71E36DB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ja-JP" sz="1000" dirty="0">
                <a:ea typeface="ＭＳ Ｐゴシック" charset="-128"/>
              </a:rPr>
              <a:t>Insert information, including at least three evidence-based practice findings.</a:t>
            </a: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Include one or two brief sentences which discuss what was found with first reference </a:t>
            </a: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Include one or two brief sentences which discuss what was found with second reference </a:t>
            </a: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Include one or two brief sentences which discuss what was found with third reference 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F9C10F-F950-7E8F-A74D-0608C90715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ja-JP" sz="1000" dirty="0">
                <a:ea typeface="ＭＳ Ｐゴシック" charset="-128"/>
              </a:rPr>
              <a:t>Insert information -address the PICO question and include the literature findings </a:t>
            </a:r>
          </a:p>
          <a:p>
            <a:endParaRPr lang="en-US" altLang="ja-JP" sz="1000" dirty="0">
              <a:ea typeface="ＭＳ Ｐゴシック" charset="-128"/>
            </a:endParaRPr>
          </a:p>
          <a:p>
            <a:r>
              <a:rPr lang="en-US" altLang="ja-JP" sz="1000" dirty="0">
                <a:ea typeface="ＭＳ Ｐゴシック" charset="-128"/>
              </a:rPr>
              <a:t>What changes, if any, are recommended with practice?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9341C-E36A-AECC-7E92-FB917317A1E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ea typeface="ＭＳ Ｐゴシック" charset="-128"/>
              </a:rPr>
              <a:t>List references in APA format.  If room is needed on the slide, this section can be removed, and references included on separate paper</a:t>
            </a:r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53ABC-C4E9-4DE2-E24F-5C8441A27C13}"/>
              </a:ext>
            </a:extLst>
          </p:cNvPr>
          <p:cNvSpPr txBox="1"/>
          <p:nvPr/>
        </p:nvSpPr>
        <p:spPr>
          <a:xfrm>
            <a:off x="3518595" y="53273"/>
            <a:ext cx="574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12913">
              <a:tabLst>
                <a:tab pos="6316663" algn="l"/>
                <a:tab pos="9018588" algn="l"/>
              </a:tabLst>
            </a:pPr>
            <a:r>
              <a:rPr lang="en-US" sz="1400" b="0" i="0" dirty="0">
                <a:solidFill>
                  <a:srgbClr val="43C1C9"/>
                </a:solidFill>
                <a:latin typeface="Arial" panose="020B0604020202020204" pitchFamily="34" charset="0"/>
              </a:rPr>
              <a:t>Presenter (s) name (s) </a:t>
            </a:r>
          </a:p>
          <a:p>
            <a:pPr defTabSz="1712913">
              <a:tabLst>
                <a:tab pos="6316663" algn="l"/>
                <a:tab pos="9018588" algn="l"/>
              </a:tabLst>
            </a:pPr>
            <a:r>
              <a:rPr lang="en-US" b="0" i="0" dirty="0">
                <a:solidFill>
                  <a:srgbClr val="43C1C9"/>
                </a:solidFill>
                <a:latin typeface="Arial" panose="020B0604020202020204" pitchFamily="34" charset="0"/>
              </a:rPr>
              <a:t>Title of project</a:t>
            </a:r>
          </a:p>
          <a:p>
            <a:r>
              <a:rPr lang="en-US" sz="1200" b="0" i="0" dirty="0">
                <a:solidFill>
                  <a:srgbClr val="43C1C9"/>
                </a:solidFill>
                <a:latin typeface="Arial" panose="020B0604020202020204" pitchFamily="34" charset="0"/>
              </a:rPr>
              <a:t>Date</a:t>
            </a:r>
            <a:endParaRPr lang="en-US" sz="1600" b="0" i="0" dirty="0">
              <a:solidFill>
                <a:srgbClr val="43C1C9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A60191-97BF-8A1E-D3E1-12A8DE3780FE}"/>
              </a:ext>
            </a:extLst>
          </p:cNvPr>
          <p:cNvSpPr/>
          <p:nvPr/>
        </p:nvSpPr>
        <p:spPr>
          <a:xfrm>
            <a:off x="8303039" y="3996763"/>
            <a:ext cx="3792883" cy="433805"/>
          </a:xfrm>
          <a:prstGeom prst="rect">
            <a:avLst/>
          </a:prstGeom>
          <a:solidFill>
            <a:srgbClr val="43C1C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38EA5A-7E53-7FEF-5710-2F6564FDAAAE}"/>
              </a:ext>
            </a:extLst>
          </p:cNvPr>
          <p:cNvSpPr txBox="1"/>
          <p:nvPr/>
        </p:nvSpPr>
        <p:spPr>
          <a:xfrm>
            <a:off x="8323208" y="4017164"/>
            <a:ext cx="374099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0" i="0" dirty="0">
                <a:solidFill>
                  <a:schemeClr val="bg1"/>
                </a:solidFill>
                <a:latin typeface="Arial" panose="020B0604020202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187846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Gotham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Mitchell</dc:creator>
  <cp:lastModifiedBy>Hasanthi Duvvuri</cp:lastModifiedBy>
  <cp:revision>2</cp:revision>
  <dcterms:created xsi:type="dcterms:W3CDTF">2024-07-25T17:32:14Z</dcterms:created>
  <dcterms:modified xsi:type="dcterms:W3CDTF">2024-08-01T18:39:58Z</dcterms:modified>
</cp:coreProperties>
</file>