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BA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42"/>
    <p:restoredTop sz="94688"/>
  </p:normalViewPr>
  <p:slideViewPr>
    <p:cSldViewPr snapToGrid="0">
      <p:cViewPr varScale="1">
        <p:scale>
          <a:sx n="106" d="100"/>
          <a:sy n="106" d="100"/>
        </p:scale>
        <p:origin x="3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C323-E621-CAD3-3808-1ECADF055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C5A0C-428C-693B-4892-38BD4C881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2A000-6390-AECB-F10B-6B76CC2C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52108-59D5-6EE2-9FB7-771B1C3D7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65843-6676-0C50-E367-B516A66B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7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CEC27-8874-037A-1E30-23DB23AB5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20C28-8B6B-BCB1-BA0C-0D7052AA0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5A6AC-9BC9-4E9C-93ED-64506C4FC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8924C-43D8-0E01-E392-F4CDC41B5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5111E-210D-91A3-7ED0-F2F149EE8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5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ADE170-E3DD-9E5E-DED2-2CB197E91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5B7D1-9DF0-D2AC-B2E0-1D69376BF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C2D3-53EA-8C69-BE5B-5FDA6BB9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2B28E-92CF-FF61-274A-3C451E9A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4C53D-7A7F-6E86-7875-D5F6A9A8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0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49016-3B36-B056-DC45-49D92969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FABE4-7BDA-B383-86B9-FA6C67D8E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99E3A-CC4C-6732-62CB-30B3FA4E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97E4E-C509-606B-0731-F4912EDC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3E361-2D55-BC7D-882C-7B50557E5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3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B0415-0F99-7685-57E0-B7E1C189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D5C74-AF89-5EDE-A824-B241688DC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71B52-6C7A-24BD-0BC6-B7061BA9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BAE69-EFB2-6522-36E4-09C3BE45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793BA-9735-B0BC-6536-DD0344B4F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4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523B2-F73A-5437-6885-4A474404F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5B3F-5E3E-07C1-BA57-754EECF114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2017C-BB81-DE5C-EE71-C2DF657C1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38509-3922-3AE1-184B-0A2EE4A6D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E2996-4955-17B5-C96B-AA196DA2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3A15F-FB2D-F3B4-BCE2-2AC463254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5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AF16-D084-BF10-F95C-9DECB0051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477C6-0155-046C-036B-955E7A863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5ED7E-D300-0C71-4445-D8E03AAE3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8ED76-F0D4-B2D3-6B7F-1AF265D9E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BA6B8E-F89E-56D3-E97D-154200829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158E5-122B-FAB6-4521-95D6D9824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0CC6B3-47FC-7BCD-F166-181B452F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B30511-956E-09B2-106B-FB140052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8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38946-B650-493B-6CE5-EC6084E98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DD1BBB-224A-CD68-3545-2ED3A268C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4AA69A-35B4-9B84-5CE2-00BB839AE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24DD5-D33A-A6E9-0950-7166773C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7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5FC05B-46CE-3F9F-DAFD-1B6790579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34F96E-33EA-8CDE-9809-8DCF6E718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14262-8623-3F30-7552-95B75406F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9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5B2E-3FFD-4C66-41B2-BD816899F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BBD13-A5EA-1D62-44E0-42E0D586E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0D079-81DA-512F-7302-599825516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77F6D-4754-D173-45FF-C95CAEAE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BB3CC-BFF4-9854-1E57-14DDCB60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1BE84-DDF5-B326-539A-86BAB4B2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11EAE-18AC-F7B2-3BA1-1ACD24D9C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2182-3914-B4EF-7221-26A25AF565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AA166-C63B-A76D-B071-EF7B8BF11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AB53A-ADB3-6094-4BFC-30FA07E24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7EE12-F397-622C-7C82-74EA311A9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3C878-893D-874C-F889-4DB12584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2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7C32B7-E96E-B05E-3E5A-F77C4B9E7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CAFDB-A005-9407-04A9-9C1AEB599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5D2BB-2494-B839-6BBE-92CD8361B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D327D7-B758-8D4E-97DF-059E154F78ED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B7511-0D4E-49B1-8397-589BFC283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EB98B-C891-2004-F5BD-AC669417EA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76E661-FAC4-284A-A792-AC4E1BDC6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6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red and blue stripes&#10;&#10;AI-generated content may be incorrect.">
            <a:extLst>
              <a:ext uri="{FF2B5EF4-FFF2-40B4-BE49-F238E27FC236}">
                <a16:creationId xmlns:a16="http://schemas.microsoft.com/office/drawing/2014/main" id="{B66783B0-6CB7-2CB0-3E44-D0E3CD67D9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0F09E1-1735-A4FB-B6AC-F3C7C9B7C04B}"/>
              </a:ext>
            </a:extLst>
          </p:cNvPr>
          <p:cNvSpPr txBox="1"/>
          <p:nvPr/>
        </p:nvSpPr>
        <p:spPr>
          <a:xfrm>
            <a:off x="5751872" y="235974"/>
            <a:ext cx="29791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12913">
              <a:tabLst>
                <a:tab pos="6316663" algn="l"/>
                <a:tab pos="9018588" algn="l"/>
              </a:tabLst>
            </a:pPr>
            <a:r>
              <a:rPr lang="en-US" sz="1400" b="0" i="0" dirty="0">
                <a:solidFill>
                  <a:srgbClr val="43C1C9"/>
                </a:solidFill>
                <a:latin typeface="Arial" panose="020B0604020202020204" pitchFamily="34" charset="0"/>
              </a:rPr>
              <a:t>Presenter (s) name (s) </a:t>
            </a:r>
          </a:p>
          <a:p>
            <a:pPr defTabSz="1712913">
              <a:tabLst>
                <a:tab pos="6316663" algn="l"/>
                <a:tab pos="9018588" algn="l"/>
              </a:tabLst>
            </a:pPr>
            <a:r>
              <a:rPr lang="en-US" b="0" i="0" dirty="0">
                <a:solidFill>
                  <a:srgbClr val="43C1C9"/>
                </a:solidFill>
                <a:latin typeface="Arial" panose="020B0604020202020204" pitchFamily="34" charset="0"/>
              </a:rPr>
              <a:t>Title of project</a:t>
            </a:r>
          </a:p>
          <a:p>
            <a:r>
              <a:rPr lang="en-US" sz="1200" b="0" i="0" dirty="0">
                <a:solidFill>
                  <a:srgbClr val="43C1C9"/>
                </a:solidFill>
                <a:latin typeface="Arial" panose="020B0604020202020204" pitchFamily="34" charset="0"/>
              </a:rPr>
              <a:t>Date</a:t>
            </a:r>
            <a:endParaRPr lang="en-US" sz="1600" b="0" i="0" dirty="0">
              <a:solidFill>
                <a:srgbClr val="43C1C9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926602-FAA3-FF1A-1461-4EC7D850B586}"/>
              </a:ext>
            </a:extLst>
          </p:cNvPr>
          <p:cNvSpPr txBox="1"/>
          <p:nvPr/>
        </p:nvSpPr>
        <p:spPr>
          <a:xfrm>
            <a:off x="235974" y="2344994"/>
            <a:ext cx="3539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</a:rPr>
              <a:t>Insert information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</a:rPr>
              <a:t>What is the problem?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</a:rPr>
              <a:t>Why are you interested in examining this problem?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A3AB8B-DB29-DEB6-8273-A62B5E5FFFB5}"/>
              </a:ext>
            </a:extLst>
          </p:cNvPr>
          <p:cNvSpPr txBox="1"/>
          <p:nvPr/>
        </p:nvSpPr>
        <p:spPr>
          <a:xfrm>
            <a:off x="235974" y="4970206"/>
            <a:ext cx="353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</a:rPr>
              <a:t>Insert information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1D3EB5-8FE5-84AA-1F57-DB0D74D41A8C}"/>
              </a:ext>
            </a:extLst>
          </p:cNvPr>
          <p:cNvSpPr txBox="1"/>
          <p:nvPr/>
        </p:nvSpPr>
        <p:spPr>
          <a:xfrm>
            <a:off x="4350774" y="2344994"/>
            <a:ext cx="353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</a:rPr>
              <a:t>Insert information</a:t>
            </a:r>
            <a:endParaRPr 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242F89-9F0F-9171-CD2F-0BB266F9C632}"/>
              </a:ext>
            </a:extLst>
          </p:cNvPr>
          <p:cNvSpPr txBox="1"/>
          <p:nvPr/>
        </p:nvSpPr>
        <p:spPr>
          <a:xfrm>
            <a:off x="8421329" y="2344994"/>
            <a:ext cx="3534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>
                <a:solidFill>
                  <a:srgbClr val="000000"/>
                </a:solidFill>
              </a:rPr>
              <a:t>Insert information</a:t>
            </a:r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812EA6-C4E5-BF84-05F9-DF9930274E8C}"/>
              </a:ext>
            </a:extLst>
          </p:cNvPr>
          <p:cNvSpPr txBox="1"/>
          <p:nvPr/>
        </p:nvSpPr>
        <p:spPr>
          <a:xfrm>
            <a:off x="8421329" y="4970206"/>
            <a:ext cx="3539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US" altLang="ja-JP" sz="1200" dirty="0">
                <a:ea typeface="ＭＳ Ｐゴシック" charset="-128"/>
              </a:rPr>
              <a:t>List references in APA format.  If room is needed on the slide, this section can be removed, and references included on separate paper</a:t>
            </a:r>
            <a:endParaRPr lang="en-US" sz="1200" dirty="0"/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1E73EF-0BE5-3291-F862-123BC24C21DB}"/>
              </a:ext>
            </a:extLst>
          </p:cNvPr>
          <p:cNvSpPr txBox="1"/>
          <p:nvPr/>
        </p:nvSpPr>
        <p:spPr>
          <a:xfrm>
            <a:off x="235973" y="1603493"/>
            <a:ext cx="3539613" cy="461665"/>
          </a:xfrm>
          <a:prstGeom prst="rect">
            <a:avLst/>
          </a:prstGeom>
          <a:solidFill>
            <a:srgbClr val="4EBA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Myriad Pro Light" panose="020B0503030403020204" pitchFamily="34" charset="0"/>
              </a:rPr>
              <a:t>Introduction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FF014E-828D-3D8C-EDD6-92208933AAD9}"/>
              </a:ext>
            </a:extLst>
          </p:cNvPr>
          <p:cNvSpPr txBox="1"/>
          <p:nvPr/>
        </p:nvSpPr>
        <p:spPr>
          <a:xfrm>
            <a:off x="4372544" y="1603493"/>
            <a:ext cx="3539613" cy="461665"/>
          </a:xfrm>
          <a:prstGeom prst="rect">
            <a:avLst/>
          </a:prstGeom>
          <a:solidFill>
            <a:srgbClr val="4EBA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Myriad Pro Light" panose="020B0503030403020204" pitchFamily="34" charset="0"/>
              </a:rPr>
              <a:t>Results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2312A6-9951-5507-C82F-B4AC932B2E2C}"/>
              </a:ext>
            </a:extLst>
          </p:cNvPr>
          <p:cNvSpPr txBox="1"/>
          <p:nvPr/>
        </p:nvSpPr>
        <p:spPr>
          <a:xfrm>
            <a:off x="8393002" y="1603493"/>
            <a:ext cx="3539613" cy="461665"/>
          </a:xfrm>
          <a:prstGeom prst="rect">
            <a:avLst/>
          </a:prstGeom>
          <a:solidFill>
            <a:srgbClr val="4EBA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Myriad Pro Light" panose="020B0503030403020204" pitchFamily="34" charset="0"/>
              </a:rPr>
              <a:t>Conclusions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AD75F9-C016-B431-4C0E-AFB4DAA18FAF}"/>
              </a:ext>
            </a:extLst>
          </p:cNvPr>
          <p:cNvSpPr txBox="1"/>
          <p:nvPr/>
        </p:nvSpPr>
        <p:spPr>
          <a:xfrm>
            <a:off x="235973" y="4404750"/>
            <a:ext cx="3539613" cy="461665"/>
          </a:xfrm>
          <a:prstGeom prst="rect">
            <a:avLst/>
          </a:prstGeom>
          <a:solidFill>
            <a:srgbClr val="4EBA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Myriad Pro Light" panose="020B0503030403020204" pitchFamily="34" charset="0"/>
              </a:rPr>
              <a:t>Methods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330A79-94A1-7BA1-E118-99B4776E0461}"/>
              </a:ext>
            </a:extLst>
          </p:cNvPr>
          <p:cNvSpPr txBox="1"/>
          <p:nvPr/>
        </p:nvSpPr>
        <p:spPr>
          <a:xfrm>
            <a:off x="8393002" y="4404750"/>
            <a:ext cx="3539613" cy="461665"/>
          </a:xfrm>
          <a:prstGeom prst="rect">
            <a:avLst/>
          </a:prstGeom>
          <a:solidFill>
            <a:srgbClr val="4EBA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Myriad Pro Light" panose="020B0503030403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80907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Aptos</vt:lpstr>
      <vt:lpstr>Aptos Display</vt:lpstr>
      <vt:lpstr>Arial</vt:lpstr>
      <vt:lpstr>Myriad Pro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Gabriela Reyna</dc:creator>
  <cp:lastModifiedBy>Kaley Zepeda</cp:lastModifiedBy>
  <cp:revision>6</cp:revision>
  <dcterms:created xsi:type="dcterms:W3CDTF">2025-08-18T21:16:42Z</dcterms:created>
  <dcterms:modified xsi:type="dcterms:W3CDTF">2025-08-19T20:55:23Z</dcterms:modified>
</cp:coreProperties>
</file>